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slideMasters/slideMaster86.xml" ContentType="application/vnd.openxmlformats-officedocument.presentationml.slideMaster+xml"/>
  <Override PartName="/ppt/slides/slide86.xml" ContentType="application/vnd.openxmlformats-officedocument.presentationml.slide+xml"/>
  <Override PartName="/ppt/slideMasters/slideMaster87.xml" ContentType="application/vnd.openxmlformats-officedocument.presentationml.slideMaster+xml"/>
  <Override PartName="/ppt/slides/slide8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</p:sldIdLst>
  <p:notesMasterIdLst>
    <p:notesMasterId r:id="rId89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notesMaster" Target="notesMasters/notesMaster1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8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6.xml"/>
		</Relationships>
</file>

<file path=ppt/notesSlides/_rels/notesSlide8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7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Buffer คือ ส่วนหนึ่งของหน่วยความจำที่ใช้สำหรับพักข้อมูลเป็นการชั่วคราวในระหว่างทำการถ่ายทอด หรือส่งผ่านข้อมูล เครื่องอุปกรณ์คอมพิวเตอร์บางชนิดจะมี Buffer ของตนเอง เช่น เมื่อเราสั่งปริ๊นงานไปยังเครื่องพิมพ์ ข้อมูลที่จะให้ปริ้นต์จะถูกส่งมาที่ CPU เพื่อรอปริ้น แต่ถ้าคุณสั่งปริ้นข้อมูลจำนวนหลายหน้า แล้วหน่วยความจำไม่พอ ก็จะต้องมีตัวที่เก็บข้อมูลที่จะปริ้นต์ ลงไปที่ไหนสักแห่งแทนหน่วยความจำซึ่งตัวเก็บข้อมูลปนี้คือ Buffer นั้นเอง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87</Slides>
  <Notes>87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Organization</dc:title>
  <dc:subject>PptxGenJS Presentation</dc:subject>
  <dc:creator/>
  <cp:lastModifiedBy/>
  <cp:revision>1</cp:revision>
  <dcterms:created xsi:type="dcterms:W3CDTF">2025-02-02T09:00:32Z</dcterms:created>
  <dcterms:modified xsi:type="dcterms:W3CDTF">2025-02-02T09:00:32Z</dcterms:modified>
</cp:coreProperties>
</file>